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6" r:id="rId1"/>
  </p:sld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3" d="100"/>
          <a:sy n="83" d="100"/>
        </p:scale>
        <p:origin x="120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B58E14-23EC-4C25-974C-48FA839886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7870" y="978408"/>
            <a:ext cx="5021183" cy="5074226"/>
          </a:xfrm>
        </p:spPr>
        <p:txBody>
          <a:bodyPr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9FEDD4-20A1-49F6-9E3E-0B26B426BB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62167" y="3602038"/>
            <a:ext cx="5021183" cy="224458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2200" i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80A32F-E6F3-4C2E-B9E3-E47868E42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0BBEE-F49C-421E-8D69-01D678C2645F}" type="datetime1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806724-A87A-4231-BFD9-277482AF7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30D1AF-36B8-4BB8-BD6A-71194F7BC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‹N›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3FF94B3-6D3E-44FE-BB02-A9027C0003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662168" y="6209925"/>
            <a:ext cx="5021183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761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DF6B8E-1D8E-4105-9BBB-D53AD24B73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825530-6629-4FEA-9670-EB21A2F5BA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664C7A-A73F-46F5-BC33-696671DAE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65A31-3E87-468A-B148-5C666447EC69}" type="datetime1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2B3CC0-B649-4509-A4B6-DF9D20EFA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CECCCA-3F2A-46F3-BF45-7C862FF1D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209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A50133B-2446-4168-AA17-6538910668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62168" y="996791"/>
            <a:ext cx="5011962" cy="495692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006A9AD-2756-4C51-A958-6756301EB9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17870" y="996791"/>
            <a:ext cx="5021183" cy="495692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42995D-CCEA-43AF-973B-8B6B56A567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F7212-621B-48DA-ADA4-5ADD472264E8}" type="datetime1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4029CF-BA62-4CCD-956E-FFA0B37B8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CE0B3D-96AB-41B3-ABDD-5B0DE863DA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‹N›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618136A-0796-46EB-89BB-4C73C0258F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662168" y="6209925"/>
            <a:ext cx="5021183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696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363D8A-C68D-4CF9-9D15-3E09BCC09F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24D94C-E537-4FF3-AAF8-A85F05C31A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24B1D4-6731-4993-8609-16C1D3327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44673-3D7D-4DA4-8694-3884C26BCA78}" type="datetime1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FB7BBD-CEEB-4256-84B2-6D907E1188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72A8B7-F430-4F4A-BB63-481F51E588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572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7BAC1C-A332-4BA5-8C9C-FE0396C816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70" y="978408"/>
            <a:ext cx="5020056" cy="4870974"/>
          </a:xfrm>
        </p:spPr>
        <p:txBody>
          <a:bodyPr anchor="t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D8D137-710E-4125-B5E9-F63E7F1C9C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662167" y="3566639"/>
            <a:ext cx="5021183" cy="2279979"/>
          </a:xfrm>
        </p:spPr>
        <p:txBody>
          <a:bodyPr anchor="b">
            <a:normAutofit/>
          </a:bodyPr>
          <a:lstStyle>
            <a:lvl1pPr marL="0" indent="0">
              <a:buNone/>
              <a:defRPr sz="2200" i="1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5480C5-E9A6-425E-B050-03E444BE92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429FD-4554-41E0-B4CE-5E66F1069EE1}" type="datetime1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1B4831-6C0B-4E0B-A341-91E4C5D36B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011EE6-252D-46DD-94DF-C42657EF2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595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604B06-C54A-4B7B-B6D1-436428EAF8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70" y="978408"/>
            <a:ext cx="5021182" cy="52076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723919-9A2F-4D97-8F31-6E35BD5975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63049" y="969264"/>
            <a:ext cx="5290751" cy="25551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8DA345-F684-4BAA-A22C-E725B3A603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63049" y="3621849"/>
            <a:ext cx="5290751" cy="25551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399C52-9753-45D8-9646-CF31BB0157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80AF1-98AE-4BE5-B730-B3F94EBFAF6B}" type="datetime1">
              <a:rPr lang="en-US" smtClean="0"/>
              <a:t>2/29/2024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F95E57-622C-4199-940E-F5462E1AC4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1B7592-00E8-41EF-B749-2A5EA8E46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65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A2291277-967B-4176-B40B-9EC360626994}"/>
              </a:ext>
            </a:extLst>
          </p:cNvPr>
          <p:cNvSpPr/>
          <p:nvPr/>
        </p:nvSpPr>
        <p:spPr>
          <a:xfrm>
            <a:off x="517869" y="508090"/>
            <a:ext cx="11155680" cy="14927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cap="none" spc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CB11C00-F7CB-4484-807A-D12745CD3C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69" y="978119"/>
            <a:ext cx="11165481" cy="10730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FAAA6E-E243-48B3-9585-3C1420B3E1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7870" y="2178908"/>
            <a:ext cx="5020056" cy="654908"/>
          </a:xfrm>
        </p:spPr>
        <p:txBody>
          <a:bodyPr anchor="b">
            <a:normAutofit/>
          </a:bodyPr>
          <a:lstStyle>
            <a:lvl1pPr marL="0" indent="0">
              <a:buNone/>
              <a:defRPr sz="22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ED01B8-0F2E-41A4-B21C-334393F6A6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7870" y="2876085"/>
            <a:ext cx="5020056" cy="33228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89B23F-3E60-415A-9CE7-0928B5CFB2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662168" y="2178908"/>
            <a:ext cx="5021182" cy="654908"/>
          </a:xfrm>
        </p:spPr>
        <p:txBody>
          <a:bodyPr anchor="b">
            <a:normAutofit/>
          </a:bodyPr>
          <a:lstStyle>
            <a:lvl1pPr marL="0" indent="0">
              <a:buNone/>
              <a:defRPr sz="22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0223446-0CDC-402B-8D71-D9D29F6DFF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662168" y="2876085"/>
            <a:ext cx="5021182" cy="33228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02B77D3-C6EC-4FFD-9E10-24E1AC54201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17870" y="6420414"/>
            <a:ext cx="2743200" cy="365125"/>
          </a:xfrm>
        </p:spPr>
        <p:txBody>
          <a:bodyPr/>
          <a:lstStyle/>
          <a:p>
            <a:fld id="{02BD241F-3391-4EBE-A8C5-7CBF4570F37E}" type="datetime1">
              <a:rPr lang="en-US" smtClean="0"/>
              <a:t>2/29/2024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09DF31B-BD07-4DC2-95C2-B77E51AAE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54CE5A-3A0A-4AAB-81D2-F1C20636E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722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8216B8-52AB-412B-BBE7-B6BE698FA2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BF779C3-9D19-467E-A5D2-0920834DA1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D5603-DD09-4201-9B85-01E017332964}" type="datetime1">
              <a:rPr lang="en-US" smtClean="0"/>
              <a:t>2/29/2024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272BB4-C8D8-4F74-9677-5AC979932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6B49B8-779F-4492-ABD9-96F0D042AC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85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3B976BF-9339-48D6-881A-280D15492E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63CD9-D698-4CA1-B27A-F3D4C2BCE197}" type="datetime1">
              <a:rPr lang="en-US" smtClean="0"/>
              <a:t>2/29/2024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5277605-C9C8-432E-9662-D7D410B151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2432B6-4A12-46EF-98A7-B5D50BD516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533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BF191C-AF68-4230-A7B2-F8F07B486E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70" y="978408"/>
            <a:ext cx="5020948" cy="2270641"/>
          </a:xfrm>
        </p:spPr>
        <p:txBody>
          <a:bodyPr anchor="t">
            <a:no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8F9F11-5FCF-4D7E-BA51-38CB84277D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53182" y="987423"/>
            <a:ext cx="5020948" cy="487362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3B519B-06C0-41BC-95FB-FB1FE43637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17870" y="3361038"/>
            <a:ext cx="5020948" cy="2507949"/>
          </a:xfrm>
        </p:spPr>
        <p:txBody>
          <a:bodyPr>
            <a:normAutofit/>
          </a:bodyPr>
          <a:lstStyle>
            <a:lvl1pPr marL="0" indent="0">
              <a:buNone/>
              <a:defRPr sz="2400" b="0" i="1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B8B70C-015C-4832-AFF6-D033E0227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4FE42-FC27-4BF8-9CF6-3CCDE72249E1}" type="datetime1">
              <a:rPr lang="en-US" smtClean="0"/>
              <a:t>2/29/2024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F1A6FB-8C14-46D1-90A5-0FF11DE786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82C585-6FA1-4E94-9C1C-A1DEDE5510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937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198B43-D1CE-43F4-A367-EF1FE96889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70" y="978408"/>
            <a:ext cx="5020948" cy="2270641"/>
          </a:xfrm>
        </p:spPr>
        <p:txBody>
          <a:bodyPr anchor="t">
            <a:no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2B73978-8CDF-4C0E-ABA1-7291A03473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662168" y="987425"/>
            <a:ext cx="5027005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BECC62-ED45-451E-BEC5-A03C6A554D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17870" y="3340442"/>
            <a:ext cx="5020948" cy="2528545"/>
          </a:xfrm>
        </p:spPr>
        <p:txBody>
          <a:bodyPr>
            <a:normAutofit/>
          </a:bodyPr>
          <a:lstStyle>
            <a:lvl1pPr marL="0" indent="0">
              <a:buNone/>
              <a:defRPr sz="2200" b="0" i="1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1A7A86-B983-4315-9312-936B4FCF75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C9139-9C44-484A-9C8C-A9A029484308}" type="datetime1">
              <a:rPr lang="en-US" smtClean="0"/>
              <a:t>2/29/2024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2E88C0-25A5-46F9-AB35-EAD50E6B91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0F9EA8-45AD-478E-8606-9328245BC8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320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D61AD20-E240-4E6F-AF91-689F7AEEE3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70" y="978408"/>
            <a:ext cx="5021182" cy="487045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E78801-35D1-4C19-BC2B-EAC7EE917E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662168" y="969264"/>
            <a:ext cx="5021182" cy="48704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282A45-C5B9-4575-8E28-A35767B4D7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17870" y="642041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fld id="{BF3223F2-9184-454A-B4F4-C56DD77B6351}" type="datetime1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9D0933-AA03-4018-8E37-004CFB9F61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17870" y="9771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CF282A-DF4A-4A2D-9672-8F0F770A3F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54317" y="6420414"/>
            <a:ext cx="6379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DFDF98CC-160E-494C-8C3C-8CDC5FA257DE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DE57300-C7FF-4578-99A0-42B0295B123C}"/>
              </a:ext>
            </a:extLst>
          </p:cNvPr>
          <p:cNvSpPr/>
          <p:nvPr/>
        </p:nvSpPr>
        <p:spPr>
          <a:xfrm>
            <a:off x="517870" y="508090"/>
            <a:ext cx="5021183" cy="14927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B8F8250-7A81-4A19-87AD-FFB2CE4E39A5}"/>
              </a:ext>
            </a:extLst>
          </p:cNvPr>
          <p:cNvSpPr/>
          <p:nvPr/>
        </p:nvSpPr>
        <p:spPr>
          <a:xfrm>
            <a:off x="517870" y="508090"/>
            <a:ext cx="5021183" cy="14927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031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29" r:id="rId6"/>
    <p:sldLayoutId id="2147483725" r:id="rId7"/>
    <p:sldLayoutId id="2147483726" r:id="rId8"/>
    <p:sldLayoutId id="2147483727" r:id="rId9"/>
    <p:sldLayoutId id="2147483728" r:id="rId10"/>
    <p:sldLayoutId id="2147483730" r:id="rId11"/>
  </p:sldLayoutIdLst>
  <p:hf hdr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5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74320" indent="-27432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274320" indent="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548640" indent="-27432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548640" indent="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CD7F9EC8-0E2C-4023-9DD1-73BEF6B80D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799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77C381CB-1B85-B5EE-F65A-1A3BCDCA59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7871" y="978408"/>
            <a:ext cx="3973106" cy="873541"/>
          </a:xfrm>
        </p:spPr>
        <p:txBody>
          <a:bodyPr anchor="t">
            <a:normAutofit/>
          </a:bodyPr>
          <a:lstStyle/>
          <a:p>
            <a:r>
              <a:rPr lang="it-IT" sz="2400" dirty="0"/>
              <a:t>Consuntivo 2021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C25497BB-2DB2-E3D3-BCFF-06F92A54B9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5625" y="2172989"/>
            <a:ext cx="4453064" cy="2653654"/>
          </a:xfrm>
        </p:spPr>
        <p:txBody>
          <a:bodyPr anchor="t">
            <a:normAutofit/>
          </a:bodyPr>
          <a:lstStyle/>
          <a:p>
            <a:r>
              <a:rPr lang="it-IT" sz="1600" b="1" dirty="0"/>
              <a:t>Legenda</a:t>
            </a:r>
          </a:p>
          <a:p>
            <a:r>
              <a:rPr lang="it-IT" sz="1600" dirty="0"/>
              <a:t>F Fognature</a:t>
            </a:r>
          </a:p>
          <a:p>
            <a:r>
              <a:rPr lang="it-IT" sz="1600" dirty="0"/>
              <a:t>U Ultimate</a:t>
            </a:r>
          </a:p>
          <a:p>
            <a:r>
              <a:rPr lang="it-IT" sz="1600" dirty="0"/>
              <a:t>P progetto di fattibilità tecnico economica</a:t>
            </a:r>
          </a:p>
          <a:p>
            <a:r>
              <a:rPr lang="it-IT" sz="1600" dirty="0"/>
              <a:t>MS manutenzione straordinaria</a:t>
            </a:r>
          </a:p>
          <a:p>
            <a:r>
              <a:rPr lang="it-IT" sz="1600" dirty="0"/>
              <a:t>M4a allagamento e sversamento da fognatura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AACEB7BF-F8E5-4078-97E4-4276495F2B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7870" y="508090"/>
            <a:ext cx="5021183" cy="14927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E030A1BE-D87D-E903-D9F4-49A497DCE5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382228" y="405115"/>
            <a:ext cx="6641647" cy="6076708"/>
          </a:xfrm>
          <a:prstGeom prst="rect">
            <a:avLst/>
          </a:prstGeom>
        </p:spPr>
      </p:pic>
      <p:sp>
        <p:nvSpPr>
          <p:cNvPr id="30" name="Rectangle 29">
            <a:extLst>
              <a:ext uri="{FF2B5EF4-FFF2-40B4-BE49-F238E27FC236}">
                <a16:creationId xmlns:a16="http://schemas.microsoft.com/office/drawing/2014/main" id="{C0301BA4-10E6-44CC-9EEC-727EDF3BC4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62168" y="6209925"/>
            <a:ext cx="5021183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600814"/>
      </p:ext>
    </p:extLst>
  </p:cSld>
  <p:clrMapOvr>
    <a:masterClrMapping/>
  </p:clrMapOvr>
</p:sld>
</file>

<file path=ppt/theme/theme1.xml><?xml version="1.0" encoding="utf-8"?>
<a:theme xmlns:a="http://schemas.openxmlformats.org/drawingml/2006/main" name="GestaltVTI">
  <a:themeElements>
    <a:clrScheme name="Custom 86">
      <a:dk1>
        <a:srgbClr val="000000"/>
      </a:dk1>
      <a:lt1>
        <a:sysClr val="window" lastClr="FFFFFF"/>
      </a:lt1>
      <a:dk2>
        <a:srgbClr val="262626"/>
      </a:dk2>
      <a:lt2>
        <a:srgbClr val="F7F7F7"/>
      </a:lt2>
      <a:accent1>
        <a:srgbClr val="EBA000"/>
      </a:accent1>
      <a:accent2>
        <a:srgbClr val="00BAC8"/>
      </a:accent2>
      <a:accent3>
        <a:srgbClr val="E64823"/>
      </a:accent3>
      <a:accent4>
        <a:srgbClr val="4D5AFF"/>
      </a:accent4>
      <a:accent5>
        <a:srgbClr val="FE5D21"/>
      </a:accent5>
      <a:accent6>
        <a:srgbClr val="00C777"/>
      </a:accent6>
      <a:hlink>
        <a:srgbClr val="2998E3"/>
      </a:hlink>
      <a:folHlink>
        <a:srgbClr val="939393"/>
      </a:folHlink>
    </a:clrScheme>
    <a:fontScheme name="Bierstadt">
      <a:majorFont>
        <a:latin typeface="Bierstadt"/>
        <a:ea typeface=""/>
        <a:cs typeface=""/>
      </a:majorFont>
      <a:minorFont>
        <a:latin typeface="Bierstad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estaltVTI" id="{4F87C71D-53D1-4B71-BF97-FD0EA4B25665}" vid="{A110AFC4-8D8A-4C02-8885-7BA370B379B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22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4" baseType="lpstr">
      <vt:lpstr>Arial</vt:lpstr>
      <vt:lpstr>Bierstadt</vt:lpstr>
      <vt:lpstr>GestaltVTI</vt:lpstr>
      <vt:lpstr>Consuntivo 2021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Consuntivo 2020</dc:title>
  <dc:creator>Stefania Pignochino</dc:creator>
  <cp:lastModifiedBy>Stefania Pignochino</cp:lastModifiedBy>
  <cp:revision>2</cp:revision>
  <dcterms:created xsi:type="dcterms:W3CDTF">2024-02-29T11:31:01Z</dcterms:created>
  <dcterms:modified xsi:type="dcterms:W3CDTF">2024-02-29T11:44:00Z</dcterms:modified>
</cp:coreProperties>
</file>